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 varScale="1">
        <p:scale>
          <a:sx n="50" d="100"/>
          <a:sy n="50" d="100"/>
        </p:scale>
        <p:origin x="-96" y="-12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C8173-F600-4E37-9444-ADE902F31E34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6.6 </a:t>
            </a:r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Algebra 2 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1600200"/>
                <a:ext cx="9144000" cy="502920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4000" dirty="0" smtClean="0"/>
                  <a:t>Solve the equation.</a:t>
                </a:r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/>
                  <a:t> </a:t>
                </a:r>
                <a14:m>
                  <m:oMath xmlns:m="http://schemas.openxmlformats.org/officeDocument/2006/math">
                    <m:rad>
                      <m:rad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radPr>
                      <m:deg>
                        <m:r>
                          <a:rPr lang="en-US" sz="4000" b="0" i="1" smtClean="0">
                            <a:latin typeface="Cambria Math"/>
                          </a:rPr>
                          <m:t>3</m:t>
                        </m:r>
                      </m:deg>
                      <m:e>
                        <m:r>
                          <a:rPr lang="en-US" sz="4000" b="0" i="1" smtClean="0">
                            <a:latin typeface="Cambria Math"/>
                          </a:rPr>
                          <m:t>6−2</m:t>
                        </m:r>
                        <m:r>
                          <a:rPr lang="en-US" sz="4000" b="0" i="1" smtClean="0">
                            <a:latin typeface="Cambria Math"/>
                          </a:rPr>
                          <m:t>𝑥</m:t>
                        </m:r>
                      </m:e>
                    </m:rad>
                    <m:r>
                      <a:rPr lang="en-US" sz="4000" b="0" i="1" smtClean="0">
                        <a:latin typeface="Cambria Math"/>
                      </a:rPr>
                      <m:t>=−2</m:t>
                    </m:r>
                  </m:oMath>
                </a14:m>
                <a:endParaRPr lang="en-US" sz="4000" b="0" dirty="0" smtClean="0"/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 smtClean="0"/>
                  <a:t> </a:t>
                </a:r>
                <a14:m>
                  <m:oMath xmlns:m="http://schemas.openxmlformats.org/officeDocument/2006/math">
                    <m:r>
                      <a:rPr lang="en-US" sz="4000" b="0" i="1" smtClean="0">
                        <a:latin typeface="Cambria Math"/>
                      </a:rPr>
                      <m:t>6</m:t>
                    </m:r>
                    <m:sSup>
                      <m:sSup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4000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f>
                          <m:fPr>
                            <m:ctrlPr>
                              <a:rPr lang="en-US" sz="4000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4000" b="0" i="1" smtClean="0">
                                <a:latin typeface="Cambria Math"/>
                              </a:rPr>
                              <m:t>2</m:t>
                            </m:r>
                          </m:num>
                          <m:den>
                            <m:r>
                              <a:rPr lang="en-US" sz="4000" b="0" i="1" smtClean="0">
                                <a:latin typeface="Cambria Math"/>
                              </a:rPr>
                              <m:t>5</m:t>
                            </m:r>
                          </m:den>
                        </m:f>
                      </m:sup>
                    </m:sSup>
                    <m:r>
                      <a:rPr lang="en-US" sz="4000" b="0" i="1" smtClean="0">
                        <a:latin typeface="Cambria Math"/>
                      </a:rPr>
                      <m:t>=24</m:t>
                    </m:r>
                  </m:oMath>
                </a14:m>
                <a:endParaRPr lang="en-US" sz="4000" b="0" dirty="0" smtClean="0"/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40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4000" b="0" i="1" smtClean="0">
                                <a:latin typeface="Cambria Math"/>
                              </a:rPr>
                              <m:t>𝑥</m:t>
                            </m:r>
                            <m:r>
                              <a:rPr lang="en-US" sz="4000" b="0" i="1" smtClean="0">
                                <a:latin typeface="Cambria Math"/>
                              </a:rPr>
                              <m:t>−1</m:t>
                            </m:r>
                          </m:e>
                        </m:d>
                      </m:e>
                      <m:sup>
                        <m:f>
                          <m:fPr>
                            <m:ctrlPr>
                              <a:rPr lang="en-US" sz="4000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4000" b="0" i="1" smtClean="0">
                                <a:latin typeface="Cambria Math"/>
                              </a:rPr>
                              <m:t>2</m:t>
                            </m:r>
                          </m:num>
                          <m:den>
                            <m:r>
                              <a:rPr lang="en-US" sz="4000" b="0" i="1" smtClean="0">
                                <a:latin typeface="Cambria Math"/>
                              </a:rPr>
                              <m:t>3</m:t>
                            </m:r>
                          </m:den>
                        </m:f>
                      </m:sup>
                    </m:sSup>
                    <m:r>
                      <a:rPr lang="en-US" sz="4000" b="0" i="1" smtClean="0">
                        <a:latin typeface="Cambria Math"/>
                      </a:rPr>
                      <m:t>−13=3</m:t>
                    </m:r>
                  </m:oMath>
                </a14:m>
                <a:endParaRPr lang="en-US" sz="4000" b="0" dirty="0" smtClean="0"/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 smtClean="0"/>
                  <a:t> </a:t>
                </a:r>
                <a14:m>
                  <m:oMath xmlns:m="http://schemas.openxmlformats.org/officeDocument/2006/math">
                    <m:r>
                      <a:rPr lang="en-US" sz="4000" b="0" i="1" smtClean="0">
                        <a:latin typeface="Cambria Math"/>
                      </a:rPr>
                      <m:t>𝑥</m:t>
                    </m:r>
                    <m:r>
                      <a:rPr lang="en-US" sz="4000" b="0" i="1" smtClean="0">
                        <a:latin typeface="Cambria Math"/>
                      </a:rPr>
                      <m:t>−4=</m:t>
                    </m:r>
                    <m:rad>
                      <m:radPr>
                        <m:degHide m:val="on"/>
                        <m:ctrlPr>
                          <a:rPr lang="en-US" sz="40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4000" b="0" i="1" smtClean="0">
                            <a:latin typeface="Cambria Math"/>
                          </a:rPr>
                          <m:t>9</m:t>
                        </m:r>
                        <m:r>
                          <a:rPr lang="en-US" sz="4000" b="0" i="1" smtClean="0">
                            <a:latin typeface="Cambria Math"/>
                          </a:rPr>
                          <m:t>𝑥</m:t>
                        </m:r>
                      </m:e>
                    </m:rad>
                  </m:oMath>
                </a14:m>
                <a:endParaRPr lang="en-US" sz="40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600200"/>
                <a:ext cx="9144000" cy="5029200"/>
              </a:xfrm>
              <a:blipFill rotWithShape="1">
                <a:blip r:embed="rId2"/>
                <a:stretch>
                  <a:fillRect l="-2333" t="-21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algn="r"/>
            <a:r>
              <a:rPr lang="en-US" dirty="0" smtClean="0"/>
              <a:t>6.6 </a:t>
            </a:r>
            <a:r>
              <a:rPr lang="en-US" dirty="0" smtClean="0"/>
              <a:t>Homework Quiz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27825" y="288999"/>
            <a:ext cx="1058175" cy="4616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4478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63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2000"/>
                            </p:stCondLst>
                            <p:childTnLst>
                              <p:par>
                                <p:cTn id="1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3000"/>
                            </p:stCondLst>
                            <p:childTnLst>
                              <p:par>
                                <p:cTn id="19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25000"/>
                            </p:stCondLst>
                            <p:childTnLst>
                              <p:par>
                                <p:cTn id="204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26000"/>
                            </p:stCondLst>
                            <p:childTnLst>
                              <p:par>
                                <p:cTn id="2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27000"/>
                            </p:stCondLst>
                            <p:childTnLst>
                              <p:par>
                                <p:cTn id="2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28000"/>
                            </p:stCondLst>
                            <p:childTnLst>
                              <p:par>
                                <p:cTn id="2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9000"/>
                            </p:stCondLst>
                            <p:childTnLst>
                              <p:par>
                                <p:cTn id="23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39" presetID="10" presetClass="exit" presetSubtype="0" fill="hold" grpId="6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1000"/>
                            </p:stCondLst>
                            <p:childTnLst>
                              <p:par>
                                <p:cTn id="2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33000"/>
                            </p:stCondLst>
                            <p:childTnLst>
                              <p:par>
                                <p:cTn id="2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34000"/>
                            </p:stCondLst>
                            <p:childTnLst>
                              <p:par>
                                <p:cTn id="2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2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37000"/>
                            </p:stCondLst>
                            <p:childTnLst>
                              <p:par>
                                <p:cTn id="2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38000"/>
                            </p:stCondLst>
                            <p:childTnLst>
                              <p:par>
                                <p:cTn id="3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39000"/>
                            </p:stCondLst>
                            <p:childTnLst>
                              <p:par>
                                <p:cTn id="30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grpId="7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15" presetID="10" presetClass="exit" presetSubtype="0" fill="hold" grpId="8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41000"/>
                            </p:stCondLst>
                            <p:childTnLst>
                              <p:par>
                                <p:cTn id="3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42000"/>
                            </p:stCondLst>
                            <p:childTnLst>
                              <p:par>
                                <p:cTn id="3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43000"/>
                            </p:stCondLst>
                            <p:childTnLst>
                              <p:par>
                                <p:cTn id="3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3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45000"/>
                            </p:stCondLst>
                            <p:childTnLst>
                              <p:par>
                                <p:cTn id="3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3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4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9" fill="hold">
                            <p:stCondLst>
                              <p:cond delay="47000"/>
                            </p:stCondLst>
                            <p:childTnLst>
                              <p:par>
                                <p:cTn id="3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48000"/>
                            </p:stCondLst>
                            <p:childTnLst>
                              <p:par>
                                <p:cTn id="3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49000"/>
                            </p:stCondLst>
                            <p:childTnLst>
                              <p:par>
                                <p:cTn id="38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10" presetClass="entr" presetSubtype="0" fill="hold" grpId="9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0" fill="hold">
                            <p:stCondLst>
                              <p:cond delay="50000"/>
                            </p:stCondLst>
                            <p:childTnLst>
                              <p:par>
                                <p:cTn id="391" presetID="10" presetClass="exit" presetSubtype="0" fill="hold" grpId="10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51000"/>
                            </p:stCondLst>
                            <p:childTnLst>
                              <p:par>
                                <p:cTn id="4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52000"/>
                            </p:stCondLst>
                            <p:childTnLst>
                              <p:par>
                                <p:cTn id="4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7" fill="hold">
                            <p:stCondLst>
                              <p:cond delay="53000"/>
                            </p:stCondLst>
                            <p:childTnLst>
                              <p:par>
                                <p:cTn id="4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54000"/>
                            </p:stCondLst>
                            <p:childTnLst>
                              <p:par>
                                <p:cTn id="4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55000"/>
                            </p:stCondLst>
                            <p:childTnLst>
                              <p:par>
                                <p:cTn id="4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8" fill="hold">
                            <p:stCondLst>
                              <p:cond delay="56000"/>
                            </p:stCondLst>
                            <p:childTnLst>
                              <p:par>
                                <p:cTn id="4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5" fill="hold">
                            <p:stCondLst>
                              <p:cond delay="57000"/>
                            </p:stCondLst>
                            <p:childTnLst>
                              <p:par>
                                <p:cTn id="4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2" fill="hold">
                            <p:stCondLst>
                              <p:cond delay="58000"/>
                            </p:stCondLst>
                            <p:childTnLst>
                              <p:par>
                                <p:cTn id="45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59000"/>
                            </p:stCondLst>
                            <p:childTnLst>
                              <p:par>
                                <p:cTn id="46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3" presetID="10" presetClass="entr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60000"/>
                            </p:stCondLst>
                            <p:childTnLst>
                              <p:par>
                                <p:cTn id="46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0" presetClass="exit" presetSubtype="0" fill="hold" grpId="12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5" fill="hold">
                            <p:stCondLst>
                              <p:cond delay="61000"/>
                            </p:stCondLst>
                            <p:childTnLst>
                              <p:par>
                                <p:cTn id="4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2" fill="hold">
                            <p:stCondLst>
                              <p:cond delay="62000"/>
                            </p:stCondLst>
                            <p:childTnLst>
                              <p:par>
                                <p:cTn id="4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9" fill="hold">
                            <p:stCondLst>
                              <p:cond delay="63000"/>
                            </p:stCondLst>
                            <p:childTnLst>
                              <p:par>
                                <p:cTn id="5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64000"/>
                            </p:stCondLst>
                            <p:childTnLst>
                              <p:par>
                                <p:cTn id="5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3" fill="hold">
                            <p:stCondLst>
                              <p:cond delay="65000"/>
                            </p:stCondLst>
                            <p:childTnLst>
                              <p:par>
                                <p:cTn id="5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0" fill="hold">
                            <p:stCondLst>
                              <p:cond delay="66000"/>
                            </p:stCondLst>
                            <p:childTnLst>
                              <p:par>
                                <p:cTn id="5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7" fill="hold">
                            <p:stCondLst>
                              <p:cond delay="67000"/>
                            </p:stCondLst>
                            <p:childTnLst>
                              <p:par>
                                <p:cTn id="5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4" fill="hold">
                            <p:stCondLst>
                              <p:cond delay="68000"/>
                            </p:stCondLst>
                            <p:childTnLst>
                              <p:par>
                                <p:cTn id="5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1" fill="hold">
                            <p:stCondLst>
                              <p:cond delay="69000"/>
                            </p:stCondLst>
                            <p:childTnLst>
                              <p:par>
                                <p:cTn id="54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8" fill="hold">
                            <p:stCondLst>
                              <p:cond delay="70000"/>
                            </p:stCondLst>
                            <p:childTnLst>
                              <p:par>
                                <p:cTn id="54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0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1" fill="hold">
                            <p:stCondLst>
                              <p:cond delay="71000"/>
                            </p:stCondLst>
                            <p:childTnLst>
                              <p:par>
                                <p:cTn id="5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8" fill="hold">
                            <p:stCondLst>
                              <p:cond delay="72000"/>
                            </p:stCondLst>
                            <p:childTnLst>
                              <p:par>
                                <p:cTn id="5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5" fill="hold">
                            <p:stCondLst>
                              <p:cond delay="73000"/>
                            </p:stCondLst>
                            <p:childTnLst>
                              <p:par>
                                <p:cTn id="5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2" fill="hold">
                            <p:stCondLst>
                              <p:cond delay="74000"/>
                            </p:stCondLst>
                            <p:childTnLst>
                              <p:par>
                                <p:cTn id="5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4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8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9" fill="hold">
                            <p:stCondLst>
                              <p:cond delay="75000"/>
                            </p:stCondLst>
                            <p:childTnLst>
                              <p:par>
                                <p:cTn id="5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5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6" fill="hold">
                            <p:stCondLst>
                              <p:cond delay="76000"/>
                            </p:stCondLst>
                            <p:childTnLst>
                              <p:par>
                                <p:cTn id="5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3" fill="hold">
                            <p:stCondLst>
                              <p:cond delay="77000"/>
                            </p:stCondLst>
                            <p:childTnLst>
                              <p:par>
                                <p:cTn id="6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0" fill="hold">
                            <p:stCondLst>
                              <p:cond delay="78000"/>
                            </p:stCondLst>
                            <p:childTnLst>
                              <p:par>
                                <p:cTn id="6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7" fill="hold">
                            <p:stCondLst>
                              <p:cond delay="79000"/>
                            </p:stCondLst>
                            <p:childTnLst>
                              <p:par>
                                <p:cTn id="61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9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4" fill="hold">
                            <p:stCondLst>
                              <p:cond delay="80000"/>
                            </p:stCondLst>
                            <p:childTnLst>
                              <p:par>
                                <p:cTn id="62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6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7" fill="hold">
                            <p:stCondLst>
                              <p:cond delay="81000"/>
                            </p:stCondLst>
                            <p:childTnLst>
                              <p:par>
                                <p:cTn id="6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4" fill="hold">
                            <p:stCondLst>
                              <p:cond delay="82000"/>
                            </p:stCondLst>
                            <p:childTnLst>
                              <p:par>
                                <p:cTn id="6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0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1" fill="hold">
                            <p:stCondLst>
                              <p:cond delay="83000"/>
                            </p:stCondLst>
                            <p:childTnLst>
                              <p:par>
                                <p:cTn id="65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3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7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8" fill="hold">
                            <p:stCondLst>
                              <p:cond delay="84000"/>
                            </p:stCondLst>
                            <p:childTnLst>
                              <p:par>
                                <p:cTn id="6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2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4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5" fill="hold">
                            <p:stCondLst>
                              <p:cond delay="85000"/>
                            </p:stCondLst>
                            <p:childTnLst>
                              <p:par>
                                <p:cTn id="666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2" fill="hold">
                            <p:stCondLst>
                              <p:cond delay="86000"/>
                            </p:stCondLst>
                            <p:childTnLst>
                              <p:par>
                                <p:cTn id="6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4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9" fill="hold">
                            <p:stCondLst>
                              <p:cond delay="87000"/>
                            </p:stCondLst>
                            <p:childTnLst>
                              <p:par>
                                <p:cTn id="6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6" fill="hold">
                            <p:stCondLst>
                              <p:cond delay="88000"/>
                            </p:stCondLst>
                            <p:childTnLst>
                              <p:par>
                                <p:cTn id="6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8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3" fill="hold">
                            <p:stCondLst>
                              <p:cond delay="89000"/>
                            </p:stCondLst>
                            <p:childTnLst>
                              <p:par>
                                <p:cTn id="69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0" fill="hold">
                            <p:stCondLst>
                              <p:cond delay="90000"/>
                            </p:stCondLst>
                            <p:childTnLst>
                              <p:par>
                                <p:cTn id="70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3" fill="hold">
                            <p:stCondLst>
                              <p:cond delay="91000"/>
                            </p:stCondLst>
                            <p:childTnLst>
                              <p:par>
                                <p:cTn id="7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92000"/>
                            </p:stCondLst>
                            <p:childTnLst>
                              <p:par>
                                <p:cTn id="7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2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6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7" fill="hold">
                            <p:stCondLst>
                              <p:cond delay="93000"/>
                            </p:stCondLst>
                            <p:childTnLst>
                              <p:par>
                                <p:cTn id="7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9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3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4" fill="hold">
                            <p:stCondLst>
                              <p:cond delay="94000"/>
                            </p:stCondLst>
                            <p:childTnLst>
                              <p:par>
                                <p:cTn id="7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1" fill="hold">
                            <p:stCondLst>
                              <p:cond delay="95000"/>
                            </p:stCondLst>
                            <p:childTnLst>
                              <p:par>
                                <p:cTn id="7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3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8" fill="hold">
                            <p:stCondLst>
                              <p:cond delay="96000"/>
                            </p:stCondLst>
                            <p:childTnLst>
                              <p:par>
                                <p:cTn id="7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5" fill="hold">
                            <p:stCondLst>
                              <p:cond delay="97000"/>
                            </p:stCondLst>
                            <p:childTnLst>
                              <p:par>
                                <p:cTn id="7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2" fill="hold">
                            <p:stCondLst>
                              <p:cond delay="98000"/>
                            </p:stCondLst>
                            <p:childTnLst>
                              <p:par>
                                <p:cTn id="7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9" fill="hold">
                            <p:stCondLst>
                              <p:cond delay="99000"/>
                            </p:stCondLst>
                            <p:childTnLst>
                              <p:par>
                                <p:cTn id="77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6" fill="hold">
                            <p:stCondLst>
                              <p:cond delay="100000"/>
                            </p:stCondLst>
                            <p:childTnLst>
                              <p:par>
                                <p:cTn id="77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8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9" fill="hold">
                            <p:stCondLst>
                              <p:cond delay="101000"/>
                            </p:stCondLst>
                            <p:childTnLst>
                              <p:par>
                                <p:cTn id="7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1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5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6" fill="hold">
                            <p:stCondLst>
                              <p:cond delay="102000"/>
                            </p:stCondLst>
                            <p:childTnLst>
                              <p:par>
                                <p:cTn id="7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8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3" fill="hold">
                            <p:stCondLst>
                              <p:cond delay="103000"/>
                            </p:stCondLst>
                            <p:childTnLst>
                              <p:par>
                                <p:cTn id="8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0" fill="hold">
                            <p:stCondLst>
                              <p:cond delay="104000"/>
                            </p:stCondLst>
                            <p:childTnLst>
                              <p:par>
                                <p:cTn id="8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7" fill="hold">
                            <p:stCondLst>
                              <p:cond delay="105000"/>
                            </p:stCondLst>
                            <p:childTnLst>
                              <p:par>
                                <p:cTn id="8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9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4" fill="hold">
                            <p:stCondLst>
                              <p:cond delay="106000"/>
                            </p:stCondLst>
                            <p:childTnLst>
                              <p:par>
                                <p:cTn id="8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6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1" fill="hold">
                            <p:stCondLst>
                              <p:cond delay="107000"/>
                            </p:stCondLst>
                            <p:childTnLst>
                              <p:par>
                                <p:cTn id="8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8" fill="hold">
                            <p:stCondLst>
                              <p:cond delay="108000"/>
                            </p:stCondLst>
                            <p:childTnLst>
                              <p:par>
                                <p:cTn id="8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5" fill="hold">
                            <p:stCondLst>
                              <p:cond delay="109000"/>
                            </p:stCondLst>
                            <p:childTnLst>
                              <p:par>
                                <p:cTn id="84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2" fill="hold">
                            <p:stCondLst>
                              <p:cond delay="110000"/>
                            </p:stCondLst>
                            <p:childTnLst>
                              <p:par>
                                <p:cTn id="85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4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5" fill="hold">
                            <p:stCondLst>
                              <p:cond delay="111000"/>
                            </p:stCondLst>
                            <p:childTnLst>
                              <p:par>
                                <p:cTn id="8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2" fill="hold">
                            <p:stCondLst>
                              <p:cond delay="112000"/>
                            </p:stCondLst>
                            <p:childTnLst>
                              <p:par>
                                <p:cTn id="8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9" fill="hold">
                            <p:stCondLst>
                              <p:cond delay="113000"/>
                            </p:stCondLst>
                            <p:childTnLst>
                              <p:par>
                                <p:cTn id="8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6" fill="hold">
                            <p:stCondLst>
                              <p:cond delay="114000"/>
                            </p:stCondLst>
                            <p:childTnLst>
                              <p:par>
                                <p:cTn id="8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3" fill="hold">
                            <p:stCondLst>
                              <p:cond delay="115000"/>
                            </p:stCondLst>
                            <p:childTnLst>
                              <p:par>
                                <p:cTn id="8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0" fill="hold">
                            <p:stCondLst>
                              <p:cond delay="116000"/>
                            </p:stCondLst>
                            <p:childTnLst>
                              <p:par>
                                <p:cTn id="9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7" fill="hold">
                            <p:stCondLst>
                              <p:cond delay="117000"/>
                            </p:stCondLst>
                            <p:childTnLst>
                              <p:par>
                                <p:cTn id="9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4" fill="hold">
                            <p:stCondLst>
                              <p:cond delay="118000"/>
                            </p:stCondLst>
                            <p:childTnLst>
                              <p:par>
                                <p:cTn id="91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1" fill="hold">
                            <p:stCondLst>
                              <p:cond delay="119000"/>
                            </p:stCondLst>
                            <p:childTnLst>
                              <p:par>
                                <p:cTn id="92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92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0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2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5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0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7" fill="hold">
                            <p:stCondLst>
                              <p:cond delay="121000"/>
                            </p:stCondLst>
                            <p:childTnLst>
                              <p:par>
                                <p:cTn id="94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4" fill="hold">
                            <p:stCondLst>
                              <p:cond delay="122000"/>
                            </p:stCondLst>
                            <p:childTnLst>
                              <p:par>
                                <p:cTn id="95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1" fill="hold">
                            <p:stCondLst>
                              <p:cond delay="123000"/>
                            </p:stCondLst>
                            <p:childTnLst>
                              <p:par>
                                <p:cTn id="96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8" fill="hold">
                            <p:stCondLst>
                              <p:cond delay="124000"/>
                            </p:stCondLst>
                            <p:childTnLst>
                              <p:par>
                                <p:cTn id="96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5" fill="hold">
                            <p:stCondLst>
                              <p:cond delay="125000"/>
                            </p:stCondLst>
                            <p:childTnLst>
                              <p:par>
                                <p:cTn id="97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2" fill="hold">
                            <p:stCondLst>
                              <p:cond delay="126000"/>
                            </p:stCondLst>
                            <p:childTnLst>
                              <p:par>
                                <p:cTn id="98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9" fill="hold">
                            <p:stCondLst>
                              <p:cond delay="127000"/>
                            </p:stCondLst>
                            <p:childTnLst>
                              <p:par>
                                <p:cTn id="99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6" fill="hold">
                            <p:stCondLst>
                              <p:cond delay="128000"/>
                            </p:stCondLst>
                            <p:childTnLst>
                              <p:par>
                                <p:cTn id="99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3" fill="hold">
                            <p:stCondLst>
                              <p:cond delay="129000"/>
                            </p:stCondLst>
                            <p:childTnLst>
                              <p:par>
                                <p:cTn id="100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0" fill="hold">
                            <p:stCondLst>
                              <p:cond delay="130000"/>
                            </p:stCondLst>
                            <p:childTnLst>
                              <p:par>
                                <p:cTn id="101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2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2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3" fill="hold">
                            <p:stCondLst>
                              <p:cond delay="131000"/>
                            </p:stCondLst>
                            <p:childTnLst>
                              <p:par>
                                <p:cTn id="102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5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9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0" fill="hold">
                            <p:stCondLst>
                              <p:cond delay="132000"/>
                            </p:stCondLst>
                            <p:childTnLst>
                              <p:par>
                                <p:cTn id="103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2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6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7" fill="hold">
                            <p:stCondLst>
                              <p:cond delay="133000"/>
                            </p:stCondLst>
                            <p:childTnLst>
                              <p:par>
                                <p:cTn id="103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9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3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4" fill="hold">
                            <p:stCondLst>
                              <p:cond delay="134000"/>
                            </p:stCondLst>
                            <p:childTnLst>
                              <p:par>
                                <p:cTn id="104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6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0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1" fill="hold">
                            <p:stCondLst>
                              <p:cond delay="135000"/>
                            </p:stCondLst>
                            <p:childTnLst>
                              <p:par>
                                <p:cTn id="105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3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7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8" fill="hold">
                            <p:stCondLst>
                              <p:cond delay="136000"/>
                            </p:stCondLst>
                            <p:childTnLst>
                              <p:par>
                                <p:cTn id="105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0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4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5" fill="hold">
                            <p:stCondLst>
                              <p:cond delay="137000"/>
                            </p:stCondLst>
                            <p:childTnLst>
                              <p:par>
                                <p:cTn id="106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1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2" fill="hold">
                            <p:stCondLst>
                              <p:cond delay="138000"/>
                            </p:stCondLst>
                            <p:childTnLst>
                              <p:par>
                                <p:cTn id="107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4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8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9" fill="hold">
                            <p:stCondLst>
                              <p:cond delay="139000"/>
                            </p:stCondLst>
                            <p:childTnLst>
                              <p:par>
                                <p:cTn id="108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6" fill="hold">
                            <p:stCondLst>
                              <p:cond delay="140000"/>
                            </p:stCondLst>
                            <p:childTnLst>
                              <p:par>
                                <p:cTn id="108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8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8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9" fill="hold">
                            <p:stCondLst>
                              <p:cond delay="141000"/>
                            </p:stCondLst>
                            <p:childTnLst>
                              <p:par>
                                <p:cTn id="110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1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5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6" fill="hold">
                            <p:stCondLst>
                              <p:cond delay="142000"/>
                            </p:stCondLst>
                            <p:childTnLst>
                              <p:par>
                                <p:cTn id="110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2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3" fill="hold">
                            <p:stCondLst>
                              <p:cond delay="143000"/>
                            </p:stCondLst>
                            <p:childTnLst>
                              <p:par>
                                <p:cTn id="111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0" fill="hold">
                            <p:stCondLst>
                              <p:cond delay="144000"/>
                            </p:stCondLst>
                            <p:childTnLst>
                              <p:par>
                                <p:cTn id="112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4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6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7" fill="hold">
                            <p:stCondLst>
                              <p:cond delay="145000"/>
                            </p:stCondLst>
                            <p:childTnLst>
                              <p:par>
                                <p:cTn id="1128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3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4" fill="hold">
                            <p:stCondLst>
                              <p:cond delay="146000"/>
                            </p:stCondLst>
                            <p:childTnLst>
                              <p:par>
                                <p:cTn id="113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1" fill="hold">
                            <p:stCondLst>
                              <p:cond delay="147000"/>
                            </p:stCondLst>
                            <p:childTnLst>
                              <p:par>
                                <p:cTn id="114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7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8" fill="hold">
                            <p:stCondLst>
                              <p:cond delay="148000"/>
                            </p:stCondLst>
                            <p:childTnLst>
                              <p:par>
                                <p:cTn id="114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4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5" fill="hold">
                            <p:stCondLst>
                              <p:cond delay="149000"/>
                            </p:stCondLst>
                            <p:childTnLst>
                              <p:par>
                                <p:cTn id="115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2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16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4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1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5" fill="hold">
                            <p:stCondLst>
                              <p:cond delay="151000"/>
                            </p:stCondLst>
                            <p:childTnLst>
                              <p:par>
                                <p:cTn id="117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2" fill="hold">
                            <p:stCondLst>
                              <p:cond delay="152000"/>
                            </p:stCondLst>
                            <p:childTnLst>
                              <p:par>
                                <p:cTn id="118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4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8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9" fill="hold">
                            <p:stCondLst>
                              <p:cond delay="153000"/>
                            </p:stCondLst>
                            <p:childTnLst>
                              <p:par>
                                <p:cTn id="119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1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5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6" fill="hold">
                            <p:stCondLst>
                              <p:cond delay="154000"/>
                            </p:stCondLst>
                            <p:childTnLst>
                              <p:par>
                                <p:cTn id="119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8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2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3" fill="hold">
                            <p:stCondLst>
                              <p:cond delay="155000"/>
                            </p:stCondLst>
                            <p:childTnLst>
                              <p:par>
                                <p:cTn id="120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0" fill="hold">
                            <p:stCondLst>
                              <p:cond delay="156000"/>
                            </p:stCondLst>
                            <p:childTnLst>
                              <p:par>
                                <p:cTn id="121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2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6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7" fill="hold">
                            <p:stCondLst>
                              <p:cond delay="157000"/>
                            </p:stCondLst>
                            <p:childTnLst>
                              <p:par>
                                <p:cTn id="121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4" fill="hold">
                            <p:stCondLst>
                              <p:cond delay="158000"/>
                            </p:stCondLst>
                            <p:childTnLst>
                              <p:par>
                                <p:cTn id="122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0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1" fill="hold">
                            <p:stCondLst>
                              <p:cond delay="159000"/>
                            </p:stCondLst>
                            <p:childTnLst>
                              <p:par>
                                <p:cTn id="123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8" fill="hold">
                            <p:stCondLst>
                              <p:cond delay="160000"/>
                            </p:stCondLst>
                            <p:childTnLst>
                              <p:par>
                                <p:cTn id="123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0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0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1" fill="hold">
                            <p:stCondLst>
                              <p:cond delay="161000"/>
                            </p:stCondLst>
                            <p:childTnLst>
                              <p:par>
                                <p:cTn id="125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8" fill="hold">
                            <p:stCondLst>
                              <p:cond delay="162000"/>
                            </p:stCondLst>
                            <p:childTnLst>
                              <p:par>
                                <p:cTn id="125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0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4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5" fill="hold">
                            <p:stCondLst>
                              <p:cond delay="163000"/>
                            </p:stCondLst>
                            <p:childTnLst>
                              <p:par>
                                <p:cTn id="126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2" fill="hold">
                            <p:stCondLst>
                              <p:cond delay="164000"/>
                            </p:stCondLst>
                            <p:childTnLst>
                              <p:par>
                                <p:cTn id="127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4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8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9" fill="hold">
                            <p:stCondLst>
                              <p:cond delay="165000"/>
                            </p:stCondLst>
                            <p:childTnLst>
                              <p:par>
                                <p:cTn id="128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1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5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6" fill="hold">
                            <p:stCondLst>
                              <p:cond delay="166000"/>
                            </p:stCondLst>
                            <p:childTnLst>
                              <p:par>
                                <p:cTn id="128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8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2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3" fill="hold">
                            <p:stCondLst>
                              <p:cond delay="167000"/>
                            </p:stCondLst>
                            <p:childTnLst>
                              <p:par>
                                <p:cTn id="129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0" fill="hold">
                            <p:stCondLst>
                              <p:cond delay="168000"/>
                            </p:stCondLst>
                            <p:childTnLst>
                              <p:par>
                                <p:cTn id="130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7" fill="hold">
                            <p:stCondLst>
                              <p:cond delay="169000"/>
                            </p:stCondLst>
                            <p:childTnLst>
                              <p:par>
                                <p:cTn id="130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4" fill="hold">
                            <p:stCondLst>
                              <p:cond delay="170000"/>
                            </p:stCondLst>
                            <p:childTnLst>
                              <p:par>
                                <p:cTn id="131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6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7" fill="hold">
                            <p:stCondLst>
                              <p:cond delay="171000"/>
                            </p:stCondLst>
                            <p:childTnLst>
                              <p:par>
                                <p:cTn id="132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4" fill="hold">
                            <p:stCondLst>
                              <p:cond delay="172000"/>
                            </p:stCondLst>
                            <p:childTnLst>
                              <p:par>
                                <p:cTn id="133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1" fill="hold">
                            <p:stCondLst>
                              <p:cond delay="173000"/>
                            </p:stCondLst>
                            <p:childTnLst>
                              <p:par>
                                <p:cTn id="134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8" fill="hold">
                            <p:stCondLst>
                              <p:cond delay="174000"/>
                            </p:stCondLst>
                            <p:childTnLst>
                              <p:par>
                                <p:cTn id="134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5" fill="hold">
                            <p:stCondLst>
                              <p:cond delay="175000"/>
                            </p:stCondLst>
                            <p:childTnLst>
                              <p:par>
                                <p:cTn id="135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2" fill="hold">
                            <p:stCondLst>
                              <p:cond delay="176000"/>
                            </p:stCondLst>
                            <p:childTnLst>
                              <p:par>
                                <p:cTn id="136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9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37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6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37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3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38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0" fill="hold">
                            <p:stCondLst>
                              <p:cond delay="180000"/>
                            </p:stCondLst>
                            <p:childTnLst>
                              <p:par>
                                <p:cTn id="139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4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7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2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9" fill="hold">
                            <p:stCondLst>
                              <p:cond delay="181000"/>
                            </p:stCondLst>
                            <p:childTnLst>
                              <p:par>
                                <p:cTn id="141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6" fill="hold">
                            <p:stCondLst>
                              <p:cond delay="182000"/>
                            </p:stCondLst>
                            <p:childTnLst>
                              <p:par>
                                <p:cTn id="141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3" fill="hold">
                            <p:stCondLst>
                              <p:cond delay="183000"/>
                            </p:stCondLst>
                            <p:childTnLst>
                              <p:par>
                                <p:cTn id="14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0" fill="hold">
                            <p:stCondLst>
                              <p:cond delay="184000"/>
                            </p:stCondLst>
                            <p:childTnLst>
                              <p:par>
                                <p:cTn id="14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7" fill="hold">
                            <p:stCondLst>
                              <p:cond delay="185000"/>
                            </p:stCondLst>
                            <p:childTnLst>
                              <p:par>
                                <p:cTn id="14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4" fill="hold">
                            <p:stCondLst>
                              <p:cond delay="186000"/>
                            </p:stCondLst>
                            <p:childTnLst>
                              <p:par>
                                <p:cTn id="14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1" fill="hold">
                            <p:stCondLst>
                              <p:cond delay="187000"/>
                            </p:stCondLst>
                            <p:childTnLst>
                              <p:par>
                                <p:cTn id="14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8" fill="hold">
                            <p:stCondLst>
                              <p:cond delay="188000"/>
                            </p:stCondLst>
                            <p:childTnLst>
                              <p:par>
                                <p:cTn id="14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5" fill="hold">
                            <p:stCondLst>
                              <p:cond delay="189000"/>
                            </p:stCondLst>
                            <p:childTnLst>
                              <p:par>
                                <p:cTn id="14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2" fill="hold">
                            <p:stCondLst>
                              <p:cond delay="190000"/>
                            </p:stCondLst>
                            <p:childTnLst>
                              <p:par>
                                <p:cTn id="14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4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7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4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5" fill="hold">
                            <p:stCondLst>
                              <p:cond delay="191000"/>
                            </p:stCondLst>
                            <p:childTnLst>
                              <p:par>
                                <p:cTn id="148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7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1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2" fill="hold">
                            <p:stCondLst>
                              <p:cond delay="192000"/>
                            </p:stCondLst>
                            <p:childTnLst>
                              <p:par>
                                <p:cTn id="149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4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8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9" fill="hold">
                            <p:stCondLst>
                              <p:cond delay="193000"/>
                            </p:stCondLst>
                            <p:childTnLst>
                              <p:par>
                                <p:cTn id="15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1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5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6" fill="hold">
                            <p:stCondLst>
                              <p:cond delay="194000"/>
                            </p:stCondLst>
                            <p:childTnLst>
                              <p:par>
                                <p:cTn id="15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8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2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3" fill="hold">
                            <p:stCondLst>
                              <p:cond delay="195000"/>
                            </p:stCondLst>
                            <p:childTnLst>
                              <p:par>
                                <p:cTn id="15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5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9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0" fill="hold">
                            <p:stCondLst>
                              <p:cond delay="196000"/>
                            </p:stCondLst>
                            <p:childTnLst>
                              <p:par>
                                <p:cTn id="15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2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6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7" fill="hold">
                            <p:stCondLst>
                              <p:cond delay="197000"/>
                            </p:stCondLst>
                            <p:childTnLst>
                              <p:par>
                                <p:cTn id="15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4" fill="hold">
                            <p:stCondLst>
                              <p:cond delay="198000"/>
                            </p:stCondLst>
                            <p:childTnLst>
                              <p:par>
                                <p:cTn id="15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6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0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1" fill="hold">
                            <p:stCondLst>
                              <p:cond delay="199000"/>
                            </p:stCondLst>
                            <p:childTnLst>
                              <p:par>
                                <p:cTn id="15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3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8" fill="hold">
                            <p:stCondLst>
                              <p:cond delay="200000"/>
                            </p:stCondLst>
                            <p:childTnLst>
                              <p:par>
                                <p:cTn id="15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0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7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0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1" fill="hold">
                            <p:stCondLst>
                              <p:cond delay="201000"/>
                            </p:stCondLst>
                            <p:childTnLst>
                              <p:par>
                                <p:cTn id="156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3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7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8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56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0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4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5" fill="hold">
                            <p:stCondLst>
                              <p:cond delay="203000"/>
                            </p:stCondLst>
                            <p:childTnLst>
                              <p:par>
                                <p:cTn id="15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7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1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2" fill="hold">
                            <p:stCondLst>
                              <p:cond delay="204000"/>
                            </p:stCondLst>
                            <p:childTnLst>
                              <p:par>
                                <p:cTn id="15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6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8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9" fill="hold">
                            <p:stCondLst>
                              <p:cond delay="205000"/>
                            </p:stCondLst>
                            <p:childTnLst>
                              <p:par>
                                <p:cTn id="1590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1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5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6" fill="hold">
                            <p:stCondLst>
                              <p:cond delay="206000"/>
                            </p:stCondLst>
                            <p:childTnLst>
                              <p:par>
                                <p:cTn id="15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8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2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3" fill="hold">
                            <p:stCondLst>
                              <p:cond delay="207000"/>
                            </p:stCondLst>
                            <p:childTnLst>
                              <p:par>
                                <p:cTn id="160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5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9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0" fill="hold">
                            <p:stCondLst>
                              <p:cond delay="208000"/>
                            </p:stCondLst>
                            <p:childTnLst>
                              <p:par>
                                <p:cTn id="16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2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6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7" fill="hold">
                            <p:stCondLst>
                              <p:cond delay="209000"/>
                            </p:stCondLst>
                            <p:childTnLst>
                              <p:par>
                                <p:cTn id="16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9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4" fill="hold">
                            <p:stCondLst>
                              <p:cond delay="210000"/>
                            </p:stCondLst>
                            <p:childTnLst>
                              <p:par>
                                <p:cTn id="16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6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9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6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7" fill="hold">
                            <p:stCondLst>
                              <p:cond delay="211000"/>
                            </p:stCondLst>
                            <p:childTnLst>
                              <p:par>
                                <p:cTn id="163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9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3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4" fill="hold">
                            <p:stCondLst>
                              <p:cond delay="212000"/>
                            </p:stCondLst>
                            <p:childTnLst>
                              <p:par>
                                <p:cTn id="164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6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0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1" fill="hold">
                            <p:stCondLst>
                              <p:cond delay="213000"/>
                            </p:stCondLst>
                            <p:childTnLst>
                              <p:par>
                                <p:cTn id="16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3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7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8" fill="hold">
                            <p:stCondLst>
                              <p:cond delay="214000"/>
                            </p:stCondLst>
                            <p:childTnLst>
                              <p:par>
                                <p:cTn id="16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0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4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5" fill="hold">
                            <p:stCondLst>
                              <p:cond delay="215000"/>
                            </p:stCondLst>
                            <p:childTnLst>
                              <p:par>
                                <p:cTn id="16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7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1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2" fill="hold">
                            <p:stCondLst>
                              <p:cond delay="216000"/>
                            </p:stCondLst>
                            <p:childTnLst>
                              <p:par>
                                <p:cTn id="16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4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8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9" fill="hold">
                            <p:stCondLst>
                              <p:cond delay="217000"/>
                            </p:stCondLst>
                            <p:childTnLst>
                              <p:par>
                                <p:cTn id="16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1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5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6" fill="hold">
                            <p:stCondLst>
                              <p:cond delay="218000"/>
                            </p:stCondLst>
                            <p:childTnLst>
                              <p:par>
                                <p:cTn id="16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8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2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3" fill="hold">
                            <p:stCondLst>
                              <p:cond delay="219000"/>
                            </p:stCondLst>
                            <p:childTnLst>
                              <p:par>
                                <p:cTn id="16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5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9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0" fill="hold">
                            <p:stCondLst>
                              <p:cond delay="220000"/>
                            </p:stCondLst>
                            <p:childTnLst>
                              <p:par>
                                <p:cTn id="17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2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2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3" fill="hold">
                            <p:stCondLst>
                              <p:cond delay="221000"/>
                            </p:stCondLst>
                            <p:childTnLst>
                              <p:par>
                                <p:cTn id="171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5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9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0" fill="hold">
                            <p:stCondLst>
                              <p:cond delay="222000"/>
                            </p:stCondLst>
                            <p:childTnLst>
                              <p:par>
                                <p:cTn id="172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2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6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7" fill="hold">
                            <p:stCondLst>
                              <p:cond delay="223000"/>
                            </p:stCondLst>
                            <p:childTnLst>
                              <p:par>
                                <p:cTn id="17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9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3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4" fill="hold">
                            <p:stCondLst>
                              <p:cond delay="224000"/>
                            </p:stCondLst>
                            <p:childTnLst>
                              <p:par>
                                <p:cTn id="17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6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0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1" fill="hold">
                            <p:stCondLst>
                              <p:cond delay="225000"/>
                            </p:stCondLst>
                            <p:childTnLst>
                              <p:par>
                                <p:cTn id="17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3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7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8" fill="hold">
                            <p:stCondLst>
                              <p:cond delay="226000"/>
                            </p:stCondLst>
                            <p:childTnLst>
                              <p:par>
                                <p:cTn id="17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0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4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5" fill="hold">
                            <p:stCondLst>
                              <p:cond delay="227000"/>
                            </p:stCondLst>
                            <p:childTnLst>
                              <p:par>
                                <p:cTn id="17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7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1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2" fill="hold">
                            <p:stCondLst>
                              <p:cond delay="228000"/>
                            </p:stCondLst>
                            <p:childTnLst>
                              <p:par>
                                <p:cTn id="17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4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8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9" fill="hold">
                            <p:stCondLst>
                              <p:cond delay="229000"/>
                            </p:stCondLst>
                            <p:childTnLst>
                              <p:par>
                                <p:cTn id="17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1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5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6" fill="hold">
                            <p:stCondLst>
                              <p:cond delay="230000"/>
                            </p:stCondLst>
                            <p:childTnLst>
                              <p:par>
                                <p:cTn id="17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8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1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5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9" fill="hold">
                            <p:stCondLst>
                              <p:cond delay="231000"/>
                            </p:stCondLst>
                            <p:childTnLst>
                              <p:par>
                                <p:cTn id="179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6" fill="hold">
                            <p:stCondLst>
                              <p:cond delay="232000"/>
                            </p:stCondLst>
                            <p:childTnLst>
                              <p:par>
                                <p:cTn id="179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3" fill="hold">
                            <p:stCondLst>
                              <p:cond delay="233000"/>
                            </p:stCondLst>
                            <p:childTnLst>
                              <p:par>
                                <p:cTn id="18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0" fill="hold">
                            <p:stCondLst>
                              <p:cond delay="234000"/>
                            </p:stCondLst>
                            <p:childTnLst>
                              <p:par>
                                <p:cTn id="18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7" fill="hold">
                            <p:stCondLst>
                              <p:cond delay="235000"/>
                            </p:stCondLst>
                            <p:childTnLst>
                              <p:par>
                                <p:cTn id="18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4" fill="hold">
                            <p:stCondLst>
                              <p:cond delay="236000"/>
                            </p:stCondLst>
                            <p:childTnLst>
                              <p:par>
                                <p:cTn id="18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1" fill="hold">
                            <p:stCondLst>
                              <p:cond delay="237000"/>
                            </p:stCondLst>
                            <p:childTnLst>
                              <p:par>
                                <p:cTn id="18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8" fill="hold">
                            <p:stCondLst>
                              <p:cond delay="238000"/>
                            </p:stCondLst>
                            <p:childTnLst>
                              <p:par>
                                <p:cTn id="18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5" fill="hold">
                            <p:stCondLst>
                              <p:cond delay="239000"/>
                            </p:stCondLst>
                            <p:childTnLst>
                              <p:par>
                                <p:cTn id="18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2" fill="hold">
                            <p:stCondLst>
                              <p:cond delay="240000"/>
                            </p:stCondLst>
                            <p:childTnLst>
                              <p:par>
                                <p:cTn id="185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4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6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9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4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7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1" fill="hold">
                            <p:stCondLst>
                              <p:cond delay="241000"/>
                            </p:stCondLst>
                            <p:childTnLst>
                              <p:par>
                                <p:cTn id="187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8" fill="hold">
                            <p:stCondLst>
                              <p:cond delay="242000"/>
                            </p:stCondLst>
                            <p:childTnLst>
                              <p:par>
                                <p:cTn id="187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5" fill="hold">
                            <p:stCondLst>
                              <p:cond delay="243000"/>
                            </p:stCondLst>
                            <p:childTnLst>
                              <p:par>
                                <p:cTn id="18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2" fill="hold">
                            <p:stCondLst>
                              <p:cond delay="244000"/>
                            </p:stCondLst>
                            <p:childTnLst>
                              <p:par>
                                <p:cTn id="18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9" fill="hold">
                            <p:stCondLst>
                              <p:cond delay="245000"/>
                            </p:stCondLst>
                            <p:childTnLst>
                              <p:par>
                                <p:cTn id="19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6" fill="hold">
                            <p:stCondLst>
                              <p:cond delay="246000"/>
                            </p:stCondLst>
                            <p:childTnLst>
                              <p:par>
                                <p:cTn id="19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3" fill="hold">
                            <p:stCondLst>
                              <p:cond delay="247000"/>
                            </p:stCondLst>
                            <p:childTnLst>
                              <p:par>
                                <p:cTn id="19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0" fill="hold">
                            <p:stCondLst>
                              <p:cond delay="248000"/>
                            </p:stCondLst>
                            <p:childTnLst>
                              <p:par>
                                <p:cTn id="19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7" fill="hold">
                            <p:stCondLst>
                              <p:cond delay="249000"/>
                            </p:stCondLst>
                            <p:childTnLst>
                              <p:par>
                                <p:cTn id="19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4" fill="hold">
                            <p:stCondLst>
                              <p:cond delay="250000"/>
                            </p:stCondLst>
                            <p:childTnLst>
                              <p:par>
                                <p:cTn id="19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6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9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3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6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7" fill="hold">
                            <p:stCondLst>
                              <p:cond delay="251000"/>
                            </p:stCondLst>
                            <p:childTnLst>
                              <p:par>
                                <p:cTn id="194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9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3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4" fill="hold">
                            <p:stCondLst>
                              <p:cond delay="252000"/>
                            </p:stCondLst>
                            <p:childTnLst>
                              <p:par>
                                <p:cTn id="195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6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0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1" fill="hold">
                            <p:stCondLst>
                              <p:cond delay="253000"/>
                            </p:stCondLst>
                            <p:childTnLst>
                              <p:par>
                                <p:cTn id="19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3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7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8" fill="hold">
                            <p:stCondLst>
                              <p:cond delay="254000"/>
                            </p:stCondLst>
                            <p:childTnLst>
                              <p:par>
                                <p:cTn id="19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0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4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5" fill="hold">
                            <p:stCondLst>
                              <p:cond delay="255000"/>
                            </p:stCondLst>
                            <p:childTnLst>
                              <p:par>
                                <p:cTn id="19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7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1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2" fill="hold">
                            <p:stCondLst>
                              <p:cond delay="256000"/>
                            </p:stCondLst>
                            <p:childTnLst>
                              <p:par>
                                <p:cTn id="19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4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8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9" fill="hold">
                            <p:stCondLst>
                              <p:cond delay="257000"/>
                            </p:stCondLst>
                            <p:childTnLst>
                              <p:par>
                                <p:cTn id="19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1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5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6" fill="hold">
                            <p:stCondLst>
                              <p:cond delay="258000"/>
                            </p:stCondLst>
                            <p:childTnLst>
                              <p:par>
                                <p:cTn id="19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8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2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3" fill="hold">
                            <p:stCondLst>
                              <p:cond delay="259000"/>
                            </p:stCondLst>
                            <p:childTnLst>
                              <p:par>
                                <p:cTn id="20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9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0" fill="hold">
                            <p:stCondLst>
                              <p:cond delay="260000"/>
                            </p:stCondLst>
                            <p:childTnLst>
                              <p:par>
                                <p:cTn id="20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2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5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9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2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3" fill="hold">
                            <p:stCondLst>
                              <p:cond delay="261000"/>
                            </p:stCondLst>
                            <p:childTnLst>
                              <p:par>
                                <p:cTn id="202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5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9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0" fill="hold">
                            <p:stCondLst>
                              <p:cond delay="262000"/>
                            </p:stCondLst>
                            <p:childTnLst>
                              <p:par>
                                <p:cTn id="203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2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7" fill="hold">
                            <p:stCondLst>
                              <p:cond delay="263000"/>
                            </p:stCondLst>
                            <p:childTnLst>
                              <p:par>
                                <p:cTn id="20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9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3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4" fill="hold">
                            <p:stCondLst>
                              <p:cond delay="264000"/>
                            </p:stCondLst>
                            <p:childTnLst>
                              <p:par>
                                <p:cTn id="20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6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8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0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1" fill="hold">
                            <p:stCondLst>
                              <p:cond delay="265000"/>
                            </p:stCondLst>
                            <p:childTnLst>
                              <p:par>
                                <p:cTn id="2052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3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7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8" fill="hold">
                            <p:stCondLst>
                              <p:cond delay="266000"/>
                            </p:stCondLst>
                            <p:childTnLst>
                              <p:par>
                                <p:cTn id="20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0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4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5" fill="hold">
                            <p:stCondLst>
                              <p:cond delay="267000"/>
                            </p:stCondLst>
                            <p:childTnLst>
                              <p:par>
                                <p:cTn id="206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1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2" fill="hold">
                            <p:stCondLst>
                              <p:cond delay="268000"/>
                            </p:stCondLst>
                            <p:childTnLst>
                              <p:par>
                                <p:cTn id="20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4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8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9" fill="hold">
                            <p:stCondLst>
                              <p:cond delay="269000"/>
                            </p:stCondLst>
                            <p:childTnLst>
                              <p:par>
                                <p:cTn id="20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5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6" fill="hold">
                            <p:stCondLst>
                              <p:cond delay="270000"/>
                            </p:stCondLst>
                            <p:childTnLst>
                              <p:par>
                                <p:cTn id="20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8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5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8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9" fill="hold">
                            <p:stCondLst>
                              <p:cond delay="271000"/>
                            </p:stCondLst>
                            <p:childTnLst>
                              <p:par>
                                <p:cTn id="210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1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5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6" fill="hold">
                            <p:stCondLst>
                              <p:cond delay="272000"/>
                            </p:stCondLst>
                            <p:childTnLst>
                              <p:par>
                                <p:cTn id="210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8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2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3" fill="hold">
                            <p:stCondLst>
                              <p:cond delay="273000"/>
                            </p:stCondLst>
                            <p:childTnLst>
                              <p:par>
                                <p:cTn id="21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5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9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0" fill="hold">
                            <p:stCondLst>
                              <p:cond delay="274000"/>
                            </p:stCondLst>
                            <p:childTnLst>
                              <p:par>
                                <p:cTn id="21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2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6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7" fill="hold">
                            <p:stCondLst>
                              <p:cond delay="275000"/>
                            </p:stCondLst>
                            <p:childTnLst>
                              <p:par>
                                <p:cTn id="21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9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3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4" fill="hold">
                            <p:stCondLst>
                              <p:cond delay="276000"/>
                            </p:stCondLst>
                            <p:childTnLst>
                              <p:par>
                                <p:cTn id="21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6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1" fill="hold">
                            <p:stCondLst>
                              <p:cond delay="277000"/>
                            </p:stCondLst>
                            <p:childTnLst>
                              <p:par>
                                <p:cTn id="21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3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7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8" fill="hold">
                            <p:stCondLst>
                              <p:cond delay="278000"/>
                            </p:stCondLst>
                            <p:childTnLst>
                              <p:par>
                                <p:cTn id="21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0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4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5" fill="hold">
                            <p:stCondLst>
                              <p:cond delay="279000"/>
                            </p:stCondLst>
                            <p:childTnLst>
                              <p:par>
                                <p:cTn id="21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7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1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2" fill="hold">
                            <p:stCondLst>
                              <p:cond delay="280000"/>
                            </p:stCondLst>
                            <p:childTnLst>
                              <p:par>
                                <p:cTn id="21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4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7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1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4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5" fill="hold">
                            <p:stCondLst>
                              <p:cond delay="281000"/>
                            </p:stCondLst>
                            <p:childTnLst>
                              <p:par>
                                <p:cTn id="217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7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1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2" fill="hold">
                            <p:stCondLst>
                              <p:cond delay="282000"/>
                            </p:stCondLst>
                            <p:childTnLst>
                              <p:par>
                                <p:cTn id="218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4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9" fill="hold">
                            <p:stCondLst>
                              <p:cond delay="283000"/>
                            </p:stCondLst>
                            <p:childTnLst>
                              <p:par>
                                <p:cTn id="21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1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5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6" fill="hold">
                            <p:stCondLst>
                              <p:cond delay="284000"/>
                            </p:stCondLst>
                            <p:childTnLst>
                              <p:par>
                                <p:cTn id="21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8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2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3" fill="hold">
                            <p:stCondLst>
                              <p:cond delay="285000"/>
                            </p:stCondLst>
                            <p:childTnLst>
                              <p:par>
                                <p:cTn id="22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05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9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0" fill="hold">
                            <p:stCondLst>
                              <p:cond delay="286000"/>
                            </p:stCondLst>
                            <p:childTnLst>
                              <p:par>
                                <p:cTn id="22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2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6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7" fill="hold">
                            <p:stCondLst>
                              <p:cond delay="287000"/>
                            </p:stCondLst>
                            <p:childTnLst>
                              <p:par>
                                <p:cTn id="22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9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3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4" fill="hold">
                            <p:stCondLst>
                              <p:cond delay="288000"/>
                            </p:stCondLst>
                            <p:childTnLst>
                              <p:par>
                                <p:cTn id="22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6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0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1" fill="hold">
                            <p:stCondLst>
                              <p:cond delay="289000"/>
                            </p:stCondLst>
                            <p:childTnLst>
                              <p:par>
                                <p:cTn id="22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3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7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8" fill="hold">
                            <p:stCondLst>
                              <p:cond delay="290000"/>
                            </p:stCondLst>
                            <p:childTnLst>
                              <p:par>
                                <p:cTn id="22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0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3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7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1" fill="hold">
                            <p:stCondLst>
                              <p:cond delay="291000"/>
                            </p:stCondLst>
                            <p:childTnLst>
                              <p:par>
                                <p:cTn id="225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8" fill="hold">
                            <p:stCondLst>
                              <p:cond delay="292000"/>
                            </p:stCondLst>
                            <p:childTnLst>
                              <p:par>
                                <p:cTn id="225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5" fill="hold">
                            <p:stCondLst>
                              <p:cond delay="293000"/>
                            </p:stCondLst>
                            <p:childTnLst>
                              <p:par>
                                <p:cTn id="22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2" fill="hold">
                            <p:stCondLst>
                              <p:cond delay="294000"/>
                            </p:stCondLst>
                            <p:childTnLst>
                              <p:par>
                                <p:cTn id="22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9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2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6" fill="hold">
                            <p:stCondLst>
                              <p:cond delay="296000"/>
                            </p:stCondLst>
                            <p:childTnLst>
                              <p:par>
                                <p:cTn id="22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3" fill="hold">
                            <p:stCondLst>
                              <p:cond delay="297000"/>
                            </p:stCondLst>
                            <p:childTnLst>
                              <p:par>
                                <p:cTn id="22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0" fill="hold">
                            <p:stCondLst>
                              <p:cond delay="298000"/>
                            </p:stCondLst>
                            <p:childTnLst>
                              <p:par>
                                <p:cTn id="23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7" fill="hold">
                            <p:stCondLst>
                              <p:cond delay="299000"/>
                            </p:stCondLst>
                            <p:childTnLst>
                              <p:par>
                                <p:cTn id="23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4" grpId="2"/>
      <p:bldP spid="15" grpId="0"/>
      <p:bldP spid="15" grpId="1"/>
      <p:bldP spid="15" grpId="2"/>
      <p:bldP spid="15" grpId="3"/>
      <p:bldP spid="15" grpId="4"/>
      <p:bldP spid="15" grpId="5"/>
      <p:bldP spid="15" grpId="6"/>
      <p:bldP spid="15" grpId="7"/>
      <p:bldP spid="15" grpId="8"/>
      <p:bldP spid="15" grpId="9"/>
      <p:bldP spid="15" grpId="10"/>
      <p:bldP spid="15" grpId="11"/>
      <p:bldP spid="16" grpId="0"/>
      <p:bldP spid="16" grpId="1"/>
      <p:bldP spid="16" grpId="2"/>
      <p:bldP spid="16" grpId="3"/>
      <p:bldP spid="16" grpId="4"/>
      <p:bldP spid="16" grpId="5"/>
      <p:bldP spid="16" grpId="6"/>
      <p:bldP spid="16" grpId="7"/>
      <p:bldP spid="16" grpId="8"/>
      <p:bldP spid="16" grpId="9"/>
      <p:bldP spid="16" grpId="10"/>
      <p:bldP spid="16" grpId="11"/>
      <p:bldP spid="17" grpId="0"/>
      <p:bldP spid="17" grpId="1"/>
      <p:bldP spid="17" grpId="2"/>
      <p:bldP spid="17" grpId="3"/>
      <p:bldP spid="17" grpId="4"/>
      <p:bldP spid="17" grpId="5"/>
      <p:bldP spid="17" grpId="6"/>
      <p:bldP spid="17" grpId="7"/>
      <p:bldP spid="17" grpId="8"/>
      <p:bldP spid="17" grpId="9"/>
      <p:bldP spid="17" grpId="10"/>
      <p:bldP spid="17" grpId="11"/>
      <p:bldP spid="18" grpId="0"/>
      <p:bldP spid="18" grpId="1"/>
      <p:bldP spid="18" grpId="2"/>
      <p:bldP spid="18" grpId="3"/>
      <p:bldP spid="18" grpId="4"/>
      <p:bldP spid="18" grpId="5"/>
      <p:bldP spid="18" grpId="6"/>
      <p:bldP spid="18" grpId="7"/>
      <p:bldP spid="18" grpId="8"/>
      <p:bldP spid="18" grpId="9"/>
      <p:bldP spid="18" grpId="10"/>
      <p:bldP spid="18" grpId="11"/>
      <p:bldP spid="19" grpId="0"/>
      <p:bldP spid="19" grpId="1"/>
      <p:bldP spid="19" grpId="2"/>
      <p:bldP spid="19" grpId="3"/>
      <p:bldP spid="19" grpId="4"/>
      <p:bldP spid="19" grpId="5"/>
      <p:bldP spid="19" grpId="6"/>
      <p:bldP spid="19" grpId="7"/>
      <p:bldP spid="19" grpId="8"/>
      <p:bldP spid="19" grpId="9"/>
      <p:bldP spid="19" grpId="10"/>
      <p:bldP spid="19" grpId="11"/>
      <p:bldP spid="20" grpId="0"/>
      <p:bldP spid="20" grpId="1"/>
      <p:bldP spid="20" grpId="2"/>
      <p:bldP spid="20" grpId="3"/>
      <p:bldP spid="20" grpId="4"/>
      <p:bldP spid="20" grpId="5"/>
      <p:bldP spid="20" grpId="6"/>
      <p:bldP spid="20" grpId="7"/>
      <p:bldP spid="20" grpId="8"/>
      <p:bldP spid="20" grpId="9"/>
      <p:bldP spid="20" grpId="10"/>
      <p:bldP spid="20" grpId="11"/>
      <p:bldP spid="21" grpId="0"/>
      <p:bldP spid="21" grpId="1"/>
      <p:bldP spid="21" grpId="2"/>
      <p:bldP spid="21" grpId="3"/>
      <p:bldP spid="21" grpId="4"/>
      <p:bldP spid="21" grpId="5"/>
      <p:bldP spid="21" grpId="6"/>
      <p:bldP spid="21" grpId="7"/>
      <p:bldP spid="21" grpId="8"/>
      <p:bldP spid="21" grpId="9"/>
      <p:bldP spid="21" grpId="10"/>
      <p:bldP spid="21" grpId="11"/>
      <p:bldP spid="22" grpId="0"/>
      <p:bldP spid="22" grpId="1"/>
      <p:bldP spid="22" grpId="2"/>
      <p:bldP spid="22" grpId="3"/>
      <p:bldP spid="22" grpId="4"/>
      <p:bldP spid="22" grpId="5"/>
      <p:bldP spid="22" grpId="6"/>
      <p:bldP spid="22" grpId="7"/>
      <p:bldP spid="22" grpId="8"/>
      <p:bldP spid="22" grpId="9"/>
      <p:bldP spid="22" grpId="10"/>
      <p:bldP spid="22" grpId="11"/>
      <p:bldP spid="23" grpId="0"/>
      <p:bldP spid="23" grpId="1"/>
      <p:bldP spid="23" grpId="2"/>
      <p:bldP spid="23" grpId="3"/>
      <p:bldP spid="23" grpId="4"/>
      <p:bldP spid="23" grpId="5"/>
      <p:bldP spid="23" grpId="6"/>
      <p:bldP spid="23" grpId="7"/>
      <p:bldP spid="23" grpId="8"/>
      <p:bldP spid="23" grpId="9"/>
      <p:bldP spid="23" grpId="10"/>
      <p:bldP spid="23" grpId="11"/>
      <p:bldP spid="23" grpId="12"/>
      <p:bldP spid="24" grpId="0"/>
      <p:bldP spid="24" grpId="1"/>
      <p:bldP spid="24" grpId="2"/>
      <p:bldP spid="24" grpId="3"/>
      <p:bldP spid="24" grpId="4"/>
      <p:bldP spid="24" grpId="5"/>
      <p:bldP spid="24" grpId="6"/>
      <p:bldP spid="24" grpId="7"/>
      <p:bldP spid="24" grpId="8"/>
      <p:bldP spid="24" grpId="9"/>
      <p:bldP spid="24" grpId="10"/>
      <p:bldP spid="24" grpId="1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2" grpId="2"/>
      <p:bldP spid="32" grpId="3"/>
      <p:bldP spid="32" grpId="4"/>
      <p:bldP spid="32" grpId="5"/>
      <p:bldP spid="32" grpId="6"/>
      <p:bldP spid="32" grpId="7"/>
      <p:bldP spid="32" grpId="8"/>
      <p:bldP spid="32" grpId="9"/>
      <p:bldP spid="32" grpId="10"/>
      <p:bldP spid="32" grpId="11"/>
      <p:bldP spid="33" grpId="0"/>
      <p:bldP spid="33" grpId="1"/>
      <p:bldP spid="33" grpId="2"/>
      <p:bldP spid="33" grpId="3"/>
      <p:bldP spid="33" grpId="4"/>
      <p:bldP spid="33" grpId="5"/>
      <p:bldP spid="33" grpId="6"/>
      <p:bldP spid="33" grpId="7"/>
      <p:bldP spid="33" grpId="8"/>
      <p:bldP spid="33" grpId="9"/>
      <p:bldP spid="33" grpId="10"/>
      <p:bldP spid="33" grpId="11"/>
      <p:bldP spid="34" grpId="0"/>
      <p:bldP spid="34" grpId="1"/>
      <p:bldP spid="34" grpId="2"/>
      <p:bldP spid="34" grpId="3"/>
      <p:bldP spid="34" grpId="4"/>
      <p:bldP spid="34" grpId="5"/>
      <p:bldP spid="34" grpId="6"/>
      <p:bldP spid="34" grpId="7"/>
      <p:bldP spid="34" grpId="8"/>
      <p:bldP spid="34" grpId="9"/>
      <p:bldP spid="34" grpId="10"/>
      <p:bldP spid="34" grpId="11"/>
      <p:bldP spid="35" grpId="0"/>
      <p:bldP spid="35" grpId="1"/>
      <p:bldP spid="35" grpId="2"/>
      <p:bldP spid="35" grpId="3"/>
      <p:bldP spid="35" grpId="4"/>
      <p:bldP spid="35" grpId="5"/>
      <p:bldP spid="35" grpId="6"/>
      <p:bldP spid="35" grpId="7"/>
      <p:bldP spid="35" grpId="8"/>
      <p:bldP spid="35" grpId="9"/>
      <p:bldP spid="35" grpId="10"/>
      <p:bldP spid="35" grpId="11"/>
      <p:bldP spid="36" grpId="0"/>
      <p:bldP spid="36" grpId="1"/>
      <p:bldP spid="36" grpId="2"/>
      <p:bldP spid="36" grpId="3"/>
      <p:bldP spid="36" grpId="4"/>
      <p:bldP spid="36" grpId="5"/>
      <p:bldP spid="36" grpId="6"/>
      <p:bldP spid="36" grpId="7"/>
      <p:bldP spid="36" grpId="8"/>
      <p:bldP spid="36" grpId="9"/>
      <p:bldP spid="36" grpId="10"/>
      <p:bldP spid="36" grpId="11"/>
      <p:bldP spid="37" grpId="0"/>
      <p:bldP spid="37" grpId="1"/>
      <p:bldP spid="37" grpId="2"/>
      <p:bldP spid="37" grpId="3"/>
      <p:bldP spid="37" grpId="4"/>
      <p:bldP spid="37" grpId="5"/>
      <p:bldP spid="37" grpId="6"/>
      <p:bldP spid="37" grpId="7"/>
      <p:bldP spid="37" grpId="8"/>
      <p:bldP spid="37" grpId="9"/>
      <p:bldP spid="37" grpId="10"/>
      <p:bldP spid="37" grpId="11"/>
      <p:bldP spid="38" grpId="0"/>
      <p:bldP spid="38" grpId="1"/>
      <p:bldP spid="38" grpId="2"/>
      <p:bldP spid="38" grpId="3"/>
      <p:bldP spid="38" grpId="4"/>
      <p:bldP spid="38" grpId="5"/>
      <p:bldP spid="38" grpId="6"/>
      <p:bldP spid="38" grpId="7"/>
      <p:bldP spid="38" grpId="8"/>
      <p:bldP spid="38" grpId="9"/>
      <p:bldP spid="38" grpId="10"/>
      <p:bldP spid="38" grpId="11"/>
      <p:bldP spid="39" grpId="0"/>
      <p:bldP spid="39" grpId="1"/>
      <p:bldP spid="39" grpId="2"/>
      <p:bldP spid="39" grpId="3"/>
      <p:bldP spid="39" grpId="4"/>
      <p:bldP spid="39" grpId="5"/>
      <p:bldP spid="39" grpId="6"/>
      <p:bldP spid="39" grpId="7"/>
      <p:bldP spid="39" grpId="8"/>
      <p:bldP spid="39" grpId="9"/>
      <p:bldP spid="39" grpId="10"/>
      <p:bldP spid="39" grpId="11"/>
      <p:bldP spid="40" grpId="0"/>
      <p:bldP spid="40" grpId="1"/>
      <p:bldP spid="40" grpId="2"/>
      <p:bldP spid="40" grpId="3"/>
      <p:bldP spid="40" grpId="4"/>
      <p:bldP spid="40" grpId="5"/>
      <p:bldP spid="40" grpId="6"/>
      <p:bldP spid="40" grpId="7"/>
      <p:bldP spid="40" grpId="8"/>
      <p:bldP spid="40" grpId="9"/>
      <p:bldP spid="40" grpId="10"/>
      <p:bldP spid="40" grpId="11"/>
      <p:bldP spid="41" grpId="0"/>
      <p:bldP spid="41" grpId="1"/>
      <p:bldP spid="41" grpId="2"/>
      <p:bldP spid="41" grpId="3"/>
      <p:bldP spid="41" grpId="4"/>
      <p:bldP spid="41" grpId="5"/>
      <p:bldP spid="41" grpId="6"/>
      <p:bldP spid="41" grpId="7"/>
      <p:bldP spid="41" grpId="8"/>
      <p:bldP spid="41" grpId="9"/>
      <p:bldP spid="41" grpId="10"/>
      <p:bldP spid="41" grpId="1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49" grpId="2"/>
      <p:bldP spid="49" grpId="3"/>
      <p:bldP spid="49" grpId="4"/>
      <p:bldP spid="49" grpId="5"/>
      <p:bldP spid="49" grpId="6"/>
      <p:bldP spid="49" grpId="7"/>
      <p:bldP spid="49" grpId="8"/>
      <p:bldP spid="49" grpId="9"/>
      <p:bldP spid="49" grpId="10"/>
      <p:bldP spid="49" grpId="11"/>
      <p:bldP spid="50" grpId="0"/>
      <p:bldP spid="50" grpId="1"/>
      <p:bldP spid="50" grpId="2"/>
      <p:bldP spid="50" grpId="3"/>
      <p:bldP spid="50" grpId="4"/>
      <p:bldP spid="50" grpId="5"/>
      <p:bldP spid="50" grpId="6"/>
      <p:bldP spid="50" grpId="7"/>
      <p:bldP spid="50" grpId="8"/>
      <p:bldP spid="50" grpId="9"/>
      <p:bldP spid="50" grpId="10"/>
      <p:bldP spid="50" grpId="11"/>
      <p:bldP spid="51" grpId="0"/>
      <p:bldP spid="51" grpId="1"/>
      <p:bldP spid="51" grpId="2"/>
      <p:bldP spid="51" grpId="3"/>
      <p:bldP spid="51" grpId="4"/>
      <p:bldP spid="51" grpId="5"/>
      <p:bldP spid="51" grpId="6"/>
      <p:bldP spid="51" grpId="7"/>
      <p:bldP spid="51" grpId="8"/>
      <p:bldP spid="51" grpId="9"/>
      <p:bldP spid="51" grpId="10"/>
      <p:bldP spid="51" grpId="11"/>
      <p:bldP spid="52" grpId="0"/>
      <p:bldP spid="52" grpId="1"/>
      <p:bldP spid="52" grpId="2"/>
      <p:bldP spid="52" grpId="3"/>
      <p:bldP spid="52" grpId="4"/>
      <p:bldP spid="52" grpId="5"/>
      <p:bldP spid="52" grpId="6"/>
      <p:bldP spid="52" grpId="7"/>
      <p:bldP spid="52" grpId="8"/>
      <p:bldP spid="52" grpId="9"/>
      <p:bldP spid="52" grpId="10"/>
      <p:bldP spid="52" grpId="11"/>
      <p:bldP spid="53" grpId="0"/>
      <p:bldP spid="53" grpId="1"/>
      <p:bldP spid="53" grpId="2"/>
      <p:bldP spid="53" grpId="3"/>
      <p:bldP spid="53" grpId="4"/>
      <p:bldP spid="53" grpId="5"/>
      <p:bldP spid="53" grpId="6"/>
      <p:bldP spid="53" grpId="7"/>
      <p:bldP spid="53" grpId="8"/>
      <p:bldP spid="53" grpId="9"/>
      <p:bldP spid="53" grpId="10"/>
      <p:bldP spid="53" grpId="11"/>
      <p:bldP spid="54" grpId="0"/>
      <p:bldP spid="54" grpId="1"/>
      <p:bldP spid="54" grpId="2"/>
      <p:bldP spid="54" grpId="3"/>
      <p:bldP spid="54" grpId="4"/>
      <p:bldP spid="54" grpId="5"/>
      <p:bldP spid="54" grpId="6"/>
      <p:bldP spid="54" grpId="7"/>
      <p:bldP spid="54" grpId="8"/>
      <p:bldP spid="54" grpId="9"/>
      <p:bldP spid="54" grpId="10"/>
      <p:bldP spid="54" grpId="11"/>
      <p:bldP spid="55" grpId="0"/>
      <p:bldP spid="55" grpId="1"/>
      <p:bldP spid="55" grpId="2"/>
      <p:bldP spid="55" grpId="3"/>
      <p:bldP spid="55" grpId="4"/>
      <p:bldP spid="55" grpId="5"/>
      <p:bldP spid="55" grpId="6"/>
      <p:bldP spid="55" grpId="7"/>
      <p:bldP spid="55" grpId="8"/>
      <p:bldP spid="55" grpId="9"/>
      <p:bldP spid="55" grpId="10"/>
      <p:bldP spid="55" grpId="11"/>
      <p:bldP spid="56" grpId="0"/>
      <p:bldP spid="56" grpId="1"/>
      <p:bldP spid="56" grpId="2"/>
      <p:bldP spid="56" grpId="3"/>
      <p:bldP spid="56" grpId="4"/>
      <p:bldP spid="56" grpId="5"/>
      <p:bldP spid="56" grpId="6"/>
      <p:bldP spid="56" grpId="7"/>
      <p:bldP spid="56" grpId="8"/>
      <p:bldP spid="56" grpId="9"/>
      <p:bldP spid="56" grpId="10"/>
      <p:bldP spid="56" grpId="11"/>
      <p:bldP spid="57" grpId="0"/>
      <p:bldP spid="57" grpId="1"/>
      <p:bldP spid="57" grpId="2"/>
      <p:bldP spid="57" grpId="3"/>
      <p:bldP spid="57" grpId="4"/>
      <p:bldP spid="57" grpId="5"/>
      <p:bldP spid="57" grpId="6"/>
      <p:bldP spid="57" grpId="7"/>
      <p:bldP spid="57" grpId="8"/>
      <p:bldP spid="57" grpId="9"/>
      <p:bldP spid="57" grpId="10"/>
      <p:bldP spid="57" grpId="11"/>
      <p:bldP spid="58" grpId="0"/>
      <p:bldP spid="58" grpId="1"/>
      <p:bldP spid="58" grpId="2"/>
      <p:bldP spid="58" grpId="3"/>
      <p:bldP spid="58" grpId="4"/>
      <p:bldP spid="58" grpId="5"/>
      <p:bldP spid="58" grpId="6"/>
      <p:bldP spid="58" grpId="7"/>
      <p:bldP spid="58" grpId="8"/>
      <p:bldP spid="58" grpId="9"/>
      <p:bldP spid="58" grpId="10"/>
      <p:bldP spid="58" grpId="11"/>
      <p:bldP spid="59" grpId="0"/>
      <p:bldP spid="59" grpId="1"/>
      <p:bldP spid="60" grpId="0"/>
      <p:bldP spid="60" grpId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6" grpId="2"/>
      <p:bldP spid="66" grpId="3"/>
      <p:bldP spid="66" grpId="4"/>
      <p:bldP spid="66" grpId="5"/>
      <p:bldP spid="66" grpId="6"/>
      <p:bldP spid="66" grpId="7"/>
      <p:bldP spid="66" grpId="8"/>
      <p:bldP spid="66" grpId="9"/>
      <p:bldP spid="66" grpId="10"/>
      <p:bldP spid="66" grpId="11"/>
      <p:bldP spid="67" grpId="0"/>
      <p:bldP spid="67" grpId="1"/>
      <p:bldP spid="67" grpId="2"/>
      <p:bldP spid="67" grpId="3"/>
      <p:bldP spid="67" grpId="4"/>
      <p:bldP spid="67" grpId="5"/>
      <p:bldP spid="67" grpId="6"/>
      <p:bldP spid="67" grpId="7"/>
      <p:bldP spid="67" grpId="8"/>
      <p:bldP spid="67" grpId="9"/>
      <p:bldP spid="67" grpId="10"/>
      <p:bldP spid="67" grpId="11"/>
      <p:bldP spid="68" grpId="0"/>
      <p:bldP spid="68" grpId="1"/>
      <p:bldP spid="68" grpId="2"/>
      <p:bldP spid="68" grpId="3"/>
      <p:bldP spid="68" grpId="4"/>
      <p:bldP spid="68" grpId="5"/>
      <p:bldP spid="68" grpId="6"/>
      <p:bldP spid="68" grpId="7"/>
      <p:bldP spid="68" grpId="8"/>
      <p:bldP spid="68" grpId="9"/>
      <p:bldP spid="68" grpId="10"/>
      <p:bldP spid="68" grpId="11"/>
      <p:bldP spid="69" grpId="0"/>
      <p:bldP spid="69" grpId="1"/>
      <p:bldP spid="69" grpId="2"/>
      <p:bldP spid="69" grpId="3"/>
      <p:bldP spid="69" grpId="4"/>
      <p:bldP spid="69" grpId="5"/>
      <p:bldP spid="69" grpId="6"/>
      <p:bldP spid="69" grpId="7"/>
      <p:bldP spid="69" grpId="8"/>
      <p:bldP spid="69" grpId="9"/>
      <p:bldP spid="69" grpId="10"/>
      <p:bldP spid="69" grpId="11"/>
      <p:bldP spid="70" grpId="0"/>
      <p:bldP spid="70" grpId="1"/>
      <p:bldP spid="70" grpId="2"/>
      <p:bldP spid="70" grpId="3"/>
      <p:bldP spid="70" grpId="4"/>
      <p:bldP spid="70" grpId="5"/>
      <p:bldP spid="70" grpId="6"/>
      <p:bldP spid="70" grpId="7"/>
      <p:bldP spid="70" grpId="8"/>
      <p:bldP spid="70" grpId="9"/>
      <p:bldP spid="70" grpId="10"/>
      <p:bldP spid="70" grpId="11"/>
      <p:bldP spid="71" grpId="0"/>
      <p:bldP spid="71" grpId="1"/>
      <p:bldP spid="71" grpId="2"/>
      <p:bldP spid="71" grpId="3"/>
      <p:bldP spid="71" grpId="4"/>
      <p:bldP spid="71" grpId="5"/>
      <p:bldP spid="71" grpId="6"/>
      <p:bldP spid="71" grpId="7"/>
      <p:bldP spid="71" grpId="8"/>
      <p:bldP spid="71" grpId="9"/>
      <p:bldP spid="71" grpId="10"/>
      <p:bldP spid="71" grpId="11"/>
      <p:bldP spid="72" grpId="0"/>
      <p:bldP spid="72" grpId="1"/>
      <p:bldP spid="72" grpId="2"/>
      <p:bldP spid="72" grpId="3"/>
      <p:bldP spid="72" grpId="4"/>
      <p:bldP spid="72" grpId="5"/>
      <p:bldP spid="72" grpId="6"/>
      <p:bldP spid="72" grpId="7"/>
      <p:bldP spid="72" grpId="8"/>
      <p:bldP spid="72" grpId="9"/>
      <p:bldP spid="72" grpId="10"/>
      <p:bldP spid="72" grpId="11"/>
      <p:bldP spid="73" grpId="0"/>
      <p:bldP spid="73" grpId="1"/>
      <p:bldP spid="73" grpId="2"/>
      <p:bldP spid="73" grpId="3"/>
      <p:bldP spid="73" grpId="4"/>
      <p:bldP spid="73" grpId="5"/>
      <p:bldP spid="73" grpId="6"/>
      <p:bldP spid="73" grpId="7"/>
      <p:bldP spid="73" grpId="8"/>
      <p:bldP spid="73" grpId="9"/>
      <p:bldP spid="73" grpId="10"/>
      <p:bldP spid="73" grpId="11"/>
      <p:bldP spid="74" grpId="0"/>
      <p:bldP spid="74" grpId="1"/>
      <p:bldP spid="74" grpId="2"/>
      <p:bldP spid="74" grpId="3"/>
      <p:bldP spid="74" grpId="4"/>
      <p:bldP spid="74" grpId="5"/>
      <p:bldP spid="74" grpId="6"/>
      <p:bldP spid="74" grpId="7"/>
      <p:bldP spid="74" grpId="8"/>
      <p:bldP spid="74" grpId="9"/>
      <p:bldP spid="74" grpId="10"/>
      <p:bldP spid="74" grpId="11"/>
      <p:bldP spid="75" grpId="0"/>
      <p:bldP spid="75" grpId="1"/>
      <p:bldP spid="75" grpId="2"/>
      <p:bldP spid="75" grpId="3"/>
      <p:bldP spid="75" grpId="4"/>
      <p:bldP spid="75" grpId="5"/>
      <p:bldP spid="75" grpId="6"/>
      <p:bldP spid="75" grpId="7"/>
      <p:bldP spid="75" grpId="8"/>
      <p:bldP spid="75" grpId="9"/>
      <p:bldP spid="75" grpId="10"/>
      <p:bldP spid="75" grpId="11"/>
      <p:bldP spid="77" grpId="0"/>
      <p:bldP spid="78" grpId="0"/>
      <p:bldP spid="78" grpId="1"/>
      <p:bldP spid="79" grpId="0"/>
      <p:bldP spid="79" grpId="1"/>
      <p:bldP spid="80" grpId="0"/>
      <p:bldP spid="80" grpId="1"/>
      <p:bldP spid="81" grpId="0"/>
      <p:bldP spid="81" grpId="1"/>
      <p:bldP spid="82" grpId="0"/>
      <p:bldP spid="82" grpId="1"/>
      <p:bldP spid="83" grpId="0"/>
      <p:bldP spid="84" grpId="0"/>
      <p:bldP spid="84" grpId="1"/>
      <p:bldP spid="84" grpId="2"/>
      <p:bldP spid="84" grpId="3"/>
      <p:bldP spid="84" grpId="4"/>
      <p:bldP spid="84" grpId="5"/>
      <p:bldP spid="84" grpId="6"/>
      <p:bldP spid="84" grpId="7"/>
      <p:bldP spid="84" grpId="8"/>
      <p:bldP spid="84" grpId="9"/>
      <p:bldP spid="84" grpId="10"/>
      <p:bldP spid="84" grpId="11"/>
      <p:bldP spid="85" grpId="0"/>
      <p:bldP spid="85" grpId="1"/>
      <p:bldP spid="85" grpId="2"/>
      <p:bldP spid="85" grpId="3"/>
      <p:bldP spid="85" grpId="4"/>
      <p:bldP spid="85" grpId="5"/>
      <p:bldP spid="85" grpId="6"/>
      <p:bldP spid="85" grpId="7"/>
      <p:bldP spid="85" grpId="8"/>
      <p:bldP spid="85" grpId="9"/>
      <p:bldP spid="85" grpId="10"/>
      <p:bldP spid="85" grpId="11"/>
      <p:bldP spid="86" grpId="0"/>
      <p:bldP spid="86" grpId="1"/>
      <p:bldP spid="86" grpId="2"/>
      <p:bldP spid="86" grpId="3"/>
      <p:bldP spid="86" grpId="4"/>
      <p:bldP spid="86" grpId="5"/>
      <p:bldP spid="86" grpId="6"/>
      <p:bldP spid="86" grpId="7"/>
      <p:bldP spid="86" grpId="8"/>
      <p:bldP spid="86" grpId="9"/>
      <p:bldP spid="86" grpId="10"/>
      <p:bldP spid="86" grpId="11"/>
      <p:bldP spid="87" grpId="0"/>
      <p:bldP spid="87" grpId="1"/>
      <p:bldP spid="87" grpId="2"/>
      <p:bldP spid="87" grpId="3"/>
      <p:bldP spid="87" grpId="4"/>
      <p:bldP spid="87" grpId="5"/>
      <p:bldP spid="87" grpId="6"/>
      <p:bldP spid="87" grpId="7"/>
      <p:bldP spid="87" grpId="8"/>
      <p:bldP spid="87" grpId="9"/>
      <p:bldP spid="87" grpId="10"/>
      <p:bldP spid="87" grpId="11"/>
      <p:bldP spid="88" grpId="0"/>
      <p:bldP spid="88" grpId="1"/>
      <p:bldP spid="88" grpId="2"/>
      <p:bldP spid="88" grpId="3"/>
      <p:bldP spid="88" grpId="4"/>
      <p:bldP spid="88" grpId="5"/>
      <p:bldP spid="88" grpId="6"/>
      <p:bldP spid="88" grpId="7"/>
      <p:bldP spid="88" grpId="8"/>
      <p:bldP spid="88" grpId="9"/>
      <p:bldP spid="88" grpId="10"/>
      <p:bldP spid="88" grpId="11"/>
      <p:bldP spid="89" grpId="0"/>
      <p:bldP spid="89" grpId="1"/>
      <p:bldP spid="89" grpId="2"/>
      <p:bldP spid="89" grpId="3"/>
      <p:bldP spid="89" grpId="4"/>
      <p:bldP spid="89" grpId="5"/>
      <p:bldP spid="89" grpId="6"/>
      <p:bldP spid="89" grpId="7"/>
      <p:bldP spid="89" grpId="8"/>
      <p:bldP spid="89" grpId="9"/>
      <p:bldP spid="89" grpId="10"/>
      <p:bldP spid="89" grpId="11"/>
      <p:bldP spid="90" grpId="0"/>
      <p:bldP spid="90" grpId="1"/>
      <p:bldP spid="90" grpId="2"/>
      <p:bldP spid="90" grpId="3"/>
      <p:bldP spid="90" grpId="4"/>
      <p:bldP spid="90" grpId="5"/>
      <p:bldP spid="90" grpId="6"/>
      <p:bldP spid="90" grpId="7"/>
      <p:bldP spid="90" grpId="8"/>
      <p:bldP spid="90" grpId="9"/>
      <p:bldP spid="90" grpId="10"/>
      <p:bldP spid="90" grpId="11"/>
      <p:bldP spid="91" grpId="0"/>
      <p:bldP spid="91" grpId="1"/>
      <p:bldP spid="91" grpId="2"/>
      <p:bldP spid="91" grpId="3"/>
      <p:bldP spid="91" grpId="4"/>
      <p:bldP spid="91" grpId="5"/>
      <p:bldP spid="91" grpId="6"/>
      <p:bldP spid="91" grpId="7"/>
      <p:bldP spid="91" grpId="8"/>
      <p:bldP spid="91" grpId="9"/>
      <p:bldP spid="91" grpId="10"/>
      <p:bldP spid="91" grpId="11"/>
      <p:bldP spid="92" grpId="0"/>
      <p:bldP spid="92" grpId="1"/>
      <p:bldP spid="92" grpId="2"/>
      <p:bldP spid="92" grpId="3"/>
      <p:bldP spid="92" grpId="4"/>
      <p:bldP spid="92" grpId="5"/>
      <p:bldP spid="92" grpId="6"/>
      <p:bldP spid="92" grpId="7"/>
      <p:bldP spid="92" grpId="8"/>
      <p:bldP spid="92" grpId="9"/>
      <p:bldP spid="92" grpId="10"/>
      <p:bldP spid="93" grpId="0"/>
      <p:bldP spid="93" grpId="1"/>
      <p:bldP spid="93" grpId="2"/>
      <p:bldP spid="93" grpId="3"/>
      <p:bldP spid="93" grpId="4"/>
      <p:bldP spid="93" grpId="5"/>
      <p:bldP spid="93" grpId="6"/>
      <p:bldP spid="93" grpId="7"/>
      <p:bldP spid="93" grpId="8"/>
      <p:bldP spid="93" grpId="9"/>
      <p:bldP spid="93" grpId="10"/>
      <p:bldP spid="93" grpId="1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sz="4400" dirty="0" smtClean="0"/>
              <a:t>7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4400" dirty="0" smtClean="0"/>
              <a:t>32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4400" dirty="0" smtClean="0"/>
              <a:t>65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4400" dirty="0" smtClean="0"/>
              <a:t>16 </a:t>
            </a:r>
            <a:br>
              <a:rPr lang="en-US" sz="4400" dirty="0" smtClean="0"/>
            </a:br>
            <a:r>
              <a:rPr lang="en-US" sz="4400" dirty="0" smtClean="0"/>
              <a:t>(the 1 is extraneous)</a:t>
            </a:r>
            <a:endParaRPr lang="en-US" sz="4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1680</TotalTime>
  <Words>144</Words>
  <Application>Microsoft Office PowerPoint</Application>
  <PresentationFormat>On-screen Show (4:3)</PresentationFormat>
  <Paragraphs>100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6.6 Quiz</vt:lpstr>
      <vt:lpstr>6.6 Homework Quiz</vt:lpstr>
      <vt:lpstr>Answers</vt:lpstr>
    </vt:vector>
  </TitlesOfParts>
  <Company>Andrews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Geometry 1.1 Quiz</dc:title>
  <dc:creator>Richard  Wright</dc:creator>
  <cp:lastModifiedBy>Richard Wright</cp:lastModifiedBy>
  <cp:revision>96</cp:revision>
  <dcterms:created xsi:type="dcterms:W3CDTF">2010-08-17T17:31:29Z</dcterms:created>
  <dcterms:modified xsi:type="dcterms:W3CDTF">2012-04-19T20:12:31Z</dcterms:modified>
</cp:coreProperties>
</file>